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</p:embeddedFont>
    <p:embeddedFont>
      <p:font typeface="Raleway Light" pitchFamily="2" charset="0"/>
      <p:regular r:id="rId13"/>
    </p:embeddedFont>
    <p:embeddedFont>
      <p:font typeface="Roboto" panose="02000000000000000000" pitchFamily="2" charset="0"/>
      <p:regular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810" y="2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81854" y="2283437"/>
            <a:ext cx="14576464" cy="111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ASSOCIAÇÃO ENTRE INSTITUTO LEÔNIDAS &amp; MARIA DEANE (ILMD/FIOCRUZ AMAZÔNIA), UNIVERSIDADE FEDERAL DO AMAZONAS (UFAM) E UNIVERSIDADE DO ESTADO DO AMAZONAS (UEA)</a:t>
            </a:r>
          </a:p>
          <a:p>
            <a:pPr algn="ctr">
              <a:lnSpc>
                <a:spcPts val="2937"/>
              </a:lnSpc>
            </a:pPr>
            <a:endParaRPr lang="en-US" sz="2350">
              <a:solidFill>
                <a:srgbClr val="1B1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4738" y="3065732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SAÚDE PÚBLICA NA AMAZÔNIA (DASPAM)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14789" y="4803410"/>
            <a:ext cx="12889850" cy="8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Tese: subtítulo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pic>
        <p:nvPicPr>
          <p:cNvPr id="19" name="Imagem 18" descr="Diagrama&#10;&#10;O conteúdo gerado por IA pode estar incorreto.">
            <a:extLst>
              <a:ext uri="{FF2B5EF4-FFF2-40B4-BE49-F238E27FC236}">
                <a16:creationId xmlns:a16="http://schemas.microsoft.com/office/drawing/2014/main" id="{9165BB4C-2CBB-768D-0A0D-F2AFE84D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6864"/>
            <a:ext cx="8278244" cy="125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seção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</a:t>
            </a:r>
            <a:r>
              <a:rPr lang="en-US" sz="175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as </a:t>
            </a:r>
            <a:r>
              <a:rPr lang="en-US" sz="175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fontes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citadas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longo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dissertação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organizadas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alfabeticamente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segundo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175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normas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175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7" y="4555777"/>
            <a:ext cx="429562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 essenciais (livro):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 de pesquisa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clara, demonstrando a lacuna de conhecimento que sua dissertação/tese pretende preencher. Situe geograficamente e temporalmente o objeto de estudo.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para o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avanço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conhecimento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área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identificando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lacunas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teóricas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empíricas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serão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preenchidas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contribuição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original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Tese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oferece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campo de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estudo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prático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sociedade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comunidades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específicas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políticas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públicas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podem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ser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melhorar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situações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concretas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subsidiar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tomadas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decisão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central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busca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responder de forma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clara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objetiva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39666" y="5225654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questão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ser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relevante</a:t>
            </a:r>
            <a:r>
              <a:rPr lang="en-US" sz="2187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2187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delimitada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orientando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desenvolvimento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2187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investigação</a:t>
            </a:r>
            <a:r>
              <a:rPr lang="en-US" sz="2187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teóricos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sustentam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Identifique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principais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escolas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pensamento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teorias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conceitos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fundamentam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análise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problema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teórico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diferentes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correntes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posicionando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criticamente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neste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uma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mais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recentes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relevantes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tema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Identifique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tendências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consensos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controvérsias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literatura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conhecimento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similares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já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realizados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destacando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contribuições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limitações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clássicos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contemporâneos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são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referências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essenciais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área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escolha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contribuições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específicas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autores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com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sua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pesquisa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subsidiam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análise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empírica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conhecimento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identificadas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literatura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revisada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contribui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preenchê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seção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conecta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revisão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literatura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</a:t>
            </a:r>
            <a:r>
              <a:rPr lang="en-US" sz="2000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da </a:t>
            </a:r>
            <a:r>
              <a:rPr lang="en-US" sz="2000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pesquisa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reforçando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científica</a:t>
            </a:r>
            <a:r>
              <a:rPr lang="en-US" sz="2000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50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geral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expressar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</a:t>
            </a:r>
            <a:r>
              <a:rPr lang="en-US" sz="1874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sintética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central da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tese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Utilize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verbos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infinitivo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indiquem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ação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principal da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</a:t>
            </a:r>
            <a:r>
              <a:rPr lang="en-US" sz="1874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o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suficiente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abranger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escopo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trabalho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mas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</a:t>
            </a:r>
            <a:r>
              <a:rPr lang="en-US" sz="1874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o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suficiente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alcançável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dentro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limites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temporais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metodológicos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doutorado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</a:t>
            </a:r>
            <a:r>
              <a:rPr lang="en-US" sz="187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1874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verbos</a:t>
            </a:r>
            <a:r>
              <a:rPr lang="en-US" sz="187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Analisar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Investigar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Compreender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Avaliar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Caracterizar</a:t>
            </a:r>
            <a:r>
              <a:rPr lang="en-US" sz="18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Identificar</a:t>
            </a:r>
            <a:endParaRPr lang="en-US" sz="187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específicos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são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geral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metas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menores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operacionalizáveis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claramente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definidos</a:t>
            </a:r>
            <a:endParaRPr lang="en-US" sz="1874" dirty="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alcançáveis</a:t>
            </a:r>
            <a:endParaRPr lang="en-US" sz="1874" dirty="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logicamente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conectados</a:t>
            </a:r>
            <a:endParaRPr lang="en-US" sz="1874" dirty="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relacionados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metodologia</a:t>
            </a:r>
            <a:endParaRPr lang="en-US" sz="1874" dirty="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verbos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ação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específicos</a:t>
            </a:r>
            <a:endParaRPr lang="en-US" sz="1874" dirty="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290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seção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constitui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562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</a:t>
            </a:r>
            <a:r>
              <a:rPr lang="en-US" sz="1562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central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tese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onde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dados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coletados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são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apresentados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analisados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interpretados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à luz do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referencial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teórico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entrevistas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quando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aplicável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6F2CB327-E01C-F44E-1397-B64A67340E47}"/>
              </a:ext>
            </a:extLst>
          </p:cNvPr>
          <p:cNvSpPr txBox="1"/>
          <p:nvPr/>
        </p:nvSpPr>
        <p:spPr>
          <a:xfrm>
            <a:off x="1026357" y="9309340"/>
            <a:ext cx="5055840" cy="290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Artigos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 (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quando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realizado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formato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562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artigo</a:t>
            </a:r>
            <a:r>
              <a:rPr lang="en-US" sz="1562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tese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1386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Calibri</vt:lpstr>
      <vt:lpstr>Roboto Bold</vt:lpstr>
      <vt:lpstr>Arial</vt:lpstr>
      <vt:lpstr>Roboto</vt:lpstr>
      <vt:lpstr>Raleway Light</vt:lpstr>
      <vt:lpstr>Raleway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DASPAM</dc:title>
  <cp:lastModifiedBy>Debora da Silva Rocha</cp:lastModifiedBy>
  <cp:revision>6</cp:revision>
  <dcterms:created xsi:type="dcterms:W3CDTF">2006-08-16T00:00:00Z</dcterms:created>
  <dcterms:modified xsi:type="dcterms:W3CDTF">2026-01-09T15:55:46Z</dcterms:modified>
  <dc:identifier>DAG1ZSZdD2I</dc:identifier>
</cp:coreProperties>
</file>