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22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6C54A-7BEA-0815-5FF5-0E768A2C6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3382" y="1122363"/>
            <a:ext cx="704041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091B02-F0A3-BB3B-D42D-692B0C798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3382" y="3602038"/>
            <a:ext cx="704041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3606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3A246941-1936-21CD-F332-DCCB034C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085" y="5943171"/>
            <a:ext cx="6909830" cy="9144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198687-2BF1-62DA-38A5-67398035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A0D94C-5901-DEEA-9741-8E2C0B619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7FC21B1F-A38B-2A55-9748-BA8654875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92" y="156514"/>
            <a:ext cx="2951863" cy="12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6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17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36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87B63-353D-A137-9AC5-FFDEF6543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81D805-F968-520F-D299-32F91F57A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68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814190B-7C38-14AE-3353-AA114CE78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658402C-DA47-70FF-4265-95F44E962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78169"/>
      </p:ext>
    </p:extLst>
  </p:cSld>
  <p:clrMapOvr>
    <a:masterClrMapping/>
  </p:clrMapOvr>
</p:sld>
</file>

<file path=ppt/theme/theme1.xml><?xml version="1.0" encoding="utf-8"?>
<a:theme xmlns:a="http://schemas.openxmlformats.org/drawingml/2006/main" name="Modelo de apresentação_30Ano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o de apresentação_30Anos" id="{6684A09A-08C2-4B81-83BC-C8F596B3AE8F}" vid="{C48B358C-DB0B-498A-A729-B76A462E49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5" baseType="lpstr">
      <vt:lpstr>Arial</vt:lpstr>
      <vt:lpstr>Modelo de apresentação_30Anos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Mackesy Pinheiro do Nascimento</dc:creator>
  <cp:lastModifiedBy>Mackesy Pinheiro do Nascimento</cp:lastModifiedBy>
  <cp:revision>1</cp:revision>
  <dcterms:created xsi:type="dcterms:W3CDTF">2024-05-23T15:46:51Z</dcterms:created>
  <dcterms:modified xsi:type="dcterms:W3CDTF">2024-05-23T15:48:59Z</dcterms:modified>
</cp:coreProperties>
</file>