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BC5"/>
    <a:srgbClr val="0A4D78"/>
    <a:srgbClr val="00686B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C8AC3-7D35-5D32-5A40-B6D0C2BBB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496EDB-5786-855D-EB86-F97D74566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E1713A-596B-A6AB-82A8-CDAA7EDEE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6ED-F915-43E6-80EF-0272111CEC24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03B6D3-46F4-43A5-A6C3-D2120D85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C72A56-7368-7706-75E3-EF32900B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3F61-3176-40AE-8789-E33A46D0B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30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98A1E-4DC7-18BD-534E-E83A5FDE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45F4FA-094A-24CA-AD66-4AA015025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7674F2-2D71-99F1-D652-03FC09C9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6ED-F915-43E6-80EF-0272111CEC24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178399-0436-B14B-BD17-D2E8B779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6D2641-2260-3F02-3B03-D833AB54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3F61-3176-40AE-8789-E33A46D0B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9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53DC5F-8970-7847-D6AE-BE695838A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7B9C980-9364-A38B-2524-BE17AFF53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FCF61F-C654-B8E9-7605-14316C43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6ED-F915-43E6-80EF-0272111CEC24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8828DA-1616-96DC-6DCC-85145F9B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849114-352E-6D9A-0F8D-FA00C7A8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3F61-3176-40AE-8789-E33A46D0B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58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C34D7-3765-23D6-87E1-31E2E02B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11DA73-20AB-C378-9FF5-5C8C78F96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BC9517-9343-4603-0466-B2AEF6F9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6ED-F915-43E6-80EF-0272111CEC24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109B86-271F-1EA5-BFF4-C26F28A1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BABBDF-8177-FCC9-79A7-64354AB7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3F61-3176-40AE-8789-E33A46D0B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67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06E39-8A6B-AECF-128A-25DBAE835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0BC90E-8811-08E7-E0CD-D000F0CBC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E6B09E-D302-C57E-38A5-CAD630F0F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6ED-F915-43E6-80EF-0272111CEC24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75CBE6-10B4-2123-3838-1118EA49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47BD79-EC77-4E88-8DE1-45796229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3F61-3176-40AE-8789-E33A46D0B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76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2505B-889E-406F-6C9F-EE719EE5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DF8100-5943-17EA-1840-9156E4CF4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D0B8D1-DB50-3C7B-DC69-42D40D821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CC7AA8-ECDE-B368-5D79-0B2C29B7B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6ED-F915-43E6-80EF-0272111CEC24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9163C4-E35B-A498-AEAE-65CC491D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D9E588-79C0-2E43-27C1-D5635C9C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3F61-3176-40AE-8789-E33A46D0B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36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5B9F0-D33F-ABA1-49D3-34BCD116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932CA0-A43A-940B-752C-92B9AA0AC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5C35E3E-A158-4DAA-487C-F8D1B69A6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51B842-8E69-1898-6BEF-3125652AA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5C01D76-D190-412A-255F-26BB43DED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45CA241-556A-2F5F-4CA4-A3E52710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6ED-F915-43E6-80EF-0272111CEC24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4F8616-A24D-805A-6FD9-2970DCBC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F417A4A-A795-867F-09D2-A318DB5E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3F61-3176-40AE-8789-E33A46D0B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9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D674A-52C8-AEE3-2EC1-242B5FDE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C931D22-1506-E068-FC57-5D9C8313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6ED-F915-43E6-80EF-0272111CEC24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EEDABCC-AB65-6FD8-323F-37BED618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435B625-CE5A-EA0F-4044-D05A98AE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3F61-3176-40AE-8789-E33A46D0B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78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184010-F1FA-21B8-6A8A-F61CD2CE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6ED-F915-43E6-80EF-0272111CEC24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FF5051-B075-E02E-7C54-8DAF2119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7F2B2AA-2B97-2ABE-9CCA-2F08A8DE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3F61-3176-40AE-8789-E33A46D0B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78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A1515-9C75-0B07-1EE7-C540ADED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555133-0237-5E1C-6A88-A3C34A1A2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7A3B597-7523-8FA0-7BC9-3C95D45A5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4AA0AE-F57C-6704-D8F7-5B8A28CE3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6ED-F915-43E6-80EF-0272111CEC24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8AD124-4965-1C45-5DDB-315DD2254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7BDD7D-4603-F13A-3BCD-AB454E63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3F61-3176-40AE-8789-E33A46D0B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90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05597-9CC5-4CB1-BD82-CEDDBC8A9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76CCA0-6ADD-76E8-36B2-6CCCA3E27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C40B07-3EE2-18F9-6F39-E2DF5DE62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B260BA-9A73-DD3E-1875-FB72C680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6ED-F915-43E6-80EF-0272111CEC24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B88ABE-AAAF-B744-02D5-4AB1BB6B3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E947AD-E2F4-CFA2-1D78-62DC5D56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3F61-3176-40AE-8789-E33A46D0B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37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FEEAB1F-FE4D-2062-3F1B-02A956AF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8BEA51-36BE-9811-6B12-BB260E478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CFD9CD-10AE-8694-3683-9A29E98E5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196ED-F915-43E6-80EF-0272111CEC24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6E23A4-A31F-1567-653A-801C1CFC7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A88A39-687C-5E56-F847-2B916A72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43F61-3176-40AE-8789-E33A46D0B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34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6A49DD9-945D-8881-FDBB-E785990D01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76" y="5599809"/>
            <a:ext cx="5914498" cy="78600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8EA9B88-6849-9FBD-4E30-A47A7F69766B}"/>
              </a:ext>
            </a:extLst>
          </p:cNvPr>
          <p:cNvSpPr/>
          <p:nvPr/>
        </p:nvSpPr>
        <p:spPr>
          <a:xfrm>
            <a:off x="5324475" y="0"/>
            <a:ext cx="5648325" cy="5381625"/>
          </a:xfrm>
          <a:prstGeom prst="rect">
            <a:avLst/>
          </a:prstGeom>
          <a:solidFill>
            <a:srgbClr val="C7CBC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D0DEC76-C45E-5BDF-3BAC-DD9523988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25" y="657225"/>
            <a:ext cx="4772025" cy="3695700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r>
              <a:rPr lang="pt-BR" sz="3600" b="1" dirty="0">
                <a:solidFill>
                  <a:srgbClr val="0A4D7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Título da palestra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5E3141-3F9A-430A-1A83-06ABDBBE7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8699" y="4655233"/>
            <a:ext cx="4227123" cy="354918"/>
          </a:xfrm>
          <a:solidFill>
            <a:srgbClr val="0A4D7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do Palestrante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E3C7CF4-D1CB-56F1-0BE9-69EB2F1057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255" y="123380"/>
            <a:ext cx="4458145" cy="44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6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FEFD8-722E-99E8-5A33-160BFA25D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0A58862-63A0-99CD-48EE-AEC24ACE6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477E400-BE40-6EFD-0B03-58E12607EC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4001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075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Tema do Office</vt:lpstr>
      <vt:lpstr>Título da palestra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MACKESY PINHEIRO DO NASCIMENTO</dc:creator>
  <cp:lastModifiedBy>MACKESY PINHEIRO DO NASCIMENTO</cp:lastModifiedBy>
  <cp:revision>23</cp:revision>
  <dcterms:created xsi:type="dcterms:W3CDTF">2022-08-16T17:41:52Z</dcterms:created>
  <dcterms:modified xsi:type="dcterms:W3CDTF">2023-08-07T19:36:00Z</dcterms:modified>
</cp:coreProperties>
</file>